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4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182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3B7F2-4424-43AF-A61B-CBBBA66D1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1B18AD-E351-4121-BE6D-C2C75DF608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97BE1-5960-4583-9EE7-880586E7E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0DD8E-91A8-42AA-993F-7B198059B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7FD96-EB56-4E49-A71D-6E045D0E3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60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94425-B217-42A9-AA18-26DC3F5F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6D98A-19EF-4758-817A-5CD457CE2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5EE4D-1A84-4183-BE4D-938426519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97653-E62D-4997-B222-80A74BD93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39999-BDF9-401D-AE05-F7FCA9DD2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0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247050-7B28-4C14-962A-D2B11A945D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67FF08-2784-47F7-8AA8-6E49FFBD5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E60C4-C818-4882-BE47-64632F73D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76C65-8599-4340-959B-49C70708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59CF5-7E4B-43E0-A7ED-1F426E602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966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EC9BE-2352-4EE5-86AC-02EBD4153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9F019-65DF-402F-990F-C8C397C74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DC9AD-6EB6-498A-8EEB-84EC33A47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FE498-2A37-4DE9-8FA2-7F948EC57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C0BF6-8B59-4D76-A5E8-FDE790611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164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B5D57-BC37-4881-9581-753715C67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AA992-B18F-453C-AF3E-B088683E6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C0C5F-030B-47EC-8721-49EA91B05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501EA-091A-47E0-BEDB-A34EA20D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6C658-B7FF-4989-B288-D07F50F5E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147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3543F-256F-4829-B883-221EBD4A0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FC018-89FF-4598-B02C-3AC114F933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2F907-60FE-4490-A3E8-A77F63CEA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A921D-8310-4E96-A5A6-58E7D2B30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67822-2F2E-4E12-9685-73A3011CE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027834-543C-432A-B4DC-501BA649D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1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2FE59-C4B1-4927-A2CD-B5835439C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802E6-0A41-406E-884B-A4CA85D3A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7C4D5-B354-425B-A28F-67C8FBE987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AC62C4-E02D-402C-913B-08F93C13C2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B53D24-EF0D-4D68-A813-D2AA9286BB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FE69F4-8810-449E-B43B-2149AB8C0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7F0281-0C90-45DB-B199-943ED5356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1A03F5-9C08-4142-A845-B83E346DE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264FC-F4FB-47A6-9A12-C8874A459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E6C91E-D686-4943-BE4A-91E4B3BC1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8FCF4B-722D-4E13-9085-18AB9D1A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9B36EC-0A6B-42E8-A968-1BD663D35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415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D79170-46E6-427A-8F71-291009AEC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4C2CA-4D7E-4605-B5B9-9BA61B85F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E044A-326D-415D-9194-6CF031AC2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17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D919D-70B9-4B39-B18D-CEF2836E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B4582-2983-4BFB-A179-31B53B657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B4ECC3-FE98-4728-98FC-6AA9A7DA0B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F1DC5-9AE1-4430-993E-9B934A4CA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C79B44-EB88-42FE-8180-AE5E058EA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65B0A9-0095-42E7-A830-A8A3949E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711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3A11E-90D0-489A-A687-5857707C6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EDBB4D-605C-42A8-B1A4-E55D6C1A60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6F23E5-1398-429F-AFF8-3FA51941E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1008F-4C0A-4B61-A801-93235FDB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40B30E-D40A-48F3-A11C-274084659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7FC01-976E-47D7-BFB4-03EE010BE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95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FF0CE0-0349-401F-80A8-E1DC19BCF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259EC-8584-41F1-A49E-FB9630992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0DE73-D367-4ED3-AB08-8BA380188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004EF-F9B8-4422-BF22-A01F58CA6A6F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B6C3F-F796-4996-9C5C-E104830CA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110AD-42E8-4F95-AE19-34D7C78C95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30546-5691-46AB-A9A6-4566B81E6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39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8000">
              <a:srgbClr val="92D050"/>
            </a:gs>
            <a:gs pos="0">
              <a:schemeClr val="accent5">
                <a:lumMod val="60000"/>
                <a:lumOff val="40000"/>
              </a:schemeClr>
            </a:gs>
            <a:gs pos="53000">
              <a:schemeClr val="accent1">
                <a:lumMod val="45000"/>
                <a:lumOff val="55000"/>
              </a:schemeClr>
            </a:gs>
            <a:gs pos="27000">
              <a:schemeClr val="accent2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0F2F4D-6A7D-44C5-8853-6280CCA40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853" y="-153333"/>
            <a:ext cx="2600007" cy="22148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5AF902-A9C3-4626-BB31-C247BB0A81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0"/>
          <a:stretch/>
        </p:blipFill>
        <p:spPr>
          <a:xfrm rot="16200000">
            <a:off x="8389063" y="2175808"/>
            <a:ext cx="5268502" cy="404239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D6750B1-F8EF-44F2-A16E-B1FD60923E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434" y="2873673"/>
            <a:ext cx="5790835" cy="41363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8EAAB1-EE4D-42C2-A9C7-DBE39704AB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268" y="-628374"/>
            <a:ext cx="2444496" cy="34681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542850-3EB2-4D28-A059-F9C66CF3D7CF}"/>
              </a:ext>
            </a:extLst>
          </p:cNvPr>
          <p:cNvSpPr txBox="1"/>
          <p:nvPr/>
        </p:nvSpPr>
        <p:spPr>
          <a:xfrm>
            <a:off x="3189885" y="135259"/>
            <a:ext cx="45373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Admission Open</a:t>
            </a:r>
          </a:p>
          <a:p>
            <a:pPr algn="ctr"/>
            <a:r>
              <a:rPr lang="en-US" sz="36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for</a:t>
            </a:r>
          </a:p>
          <a:p>
            <a:pPr algn="ctr"/>
            <a:r>
              <a:rPr lang="en-US" sz="3600" b="1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Grade I </a:t>
            </a:r>
            <a:r>
              <a:rPr lang="en-US" sz="36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- IX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BD96AD-D788-4D35-96DE-FE3739314696}"/>
              </a:ext>
            </a:extLst>
          </p:cNvPr>
          <p:cNvSpPr txBox="1"/>
          <p:nvPr/>
        </p:nvSpPr>
        <p:spPr>
          <a:xfrm>
            <a:off x="239874" y="2061547"/>
            <a:ext cx="44497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PSBS mission is</a:t>
            </a:r>
          </a:p>
          <a:p>
            <a:r>
              <a:rPr lang="en-US" sz="3200" b="1" dirty="0">
                <a:solidFill>
                  <a:srgbClr val="7030A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“Aim for Excellence”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72837A-1A82-4F89-BDA2-31988A323A16}"/>
              </a:ext>
            </a:extLst>
          </p:cNvPr>
          <p:cNvSpPr txBox="1"/>
          <p:nvPr/>
        </p:nvSpPr>
        <p:spPr>
          <a:xfrm>
            <a:off x="239874" y="3873839"/>
            <a:ext cx="3404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Register Now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799B19-2E60-4058-ADDB-E9B3BE86563F}"/>
              </a:ext>
            </a:extLst>
          </p:cNvPr>
          <p:cNvSpPr txBox="1"/>
          <p:nvPr/>
        </p:nvSpPr>
        <p:spPr>
          <a:xfrm>
            <a:off x="15088" y="5439703"/>
            <a:ext cx="46744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Prithwi Secondary Boarding School</a:t>
            </a:r>
          </a:p>
          <a:p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Basundhara Dol, Tokha-5, Kathmandu</a:t>
            </a:r>
          </a:p>
          <a:p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01-5904816</a:t>
            </a:r>
          </a:p>
          <a:p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info@prithwischool.edu.np</a:t>
            </a:r>
          </a:p>
          <a:p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prithwischool.edu.np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5F46D3-C10D-47FF-8EBA-E927BF05D7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366" y="847165"/>
            <a:ext cx="3303776" cy="468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94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1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3" fill="hold" grpId="0" nodeType="click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1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40</Words>
  <Application>Microsoft Office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Poppins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Keshav Bhandari</dc:creator>
  <cp:lastModifiedBy>Keshav Bhandari</cp:lastModifiedBy>
  <cp:revision>22</cp:revision>
  <dcterms:created xsi:type="dcterms:W3CDTF">2021-05-17T04:51:05Z</dcterms:created>
  <dcterms:modified xsi:type="dcterms:W3CDTF">2021-05-17T06:36:32Z</dcterms:modified>
</cp:coreProperties>
</file>

<file path=docProps/thumbnail.jpeg>
</file>